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23" r:id="rId2"/>
    <p:sldId id="524" r:id="rId3"/>
    <p:sldId id="525" r:id="rId4"/>
    <p:sldId id="354" r:id="rId5"/>
    <p:sldId id="409" r:id="rId6"/>
    <p:sldId id="41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D47A-E422-234C-BDD8-0790DA767A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D7978-AA0C-1B46-AB8C-4C9A9389A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F4C72-2F7D-2E47-B415-2015B4616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280AD-B412-BF43-85EB-04381A74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9AD3-2E0A-D24E-86B5-BDC39DA0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8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D5B2-3941-BD4E-AC4D-AAEB343F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441103-0B96-E242-9070-113000C13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A78F8-A66F-8848-B8D7-F14307F6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67FD3-0E30-D345-A444-05B780B81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F2811-5962-D845-996D-77D7595C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5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5C706-9F15-F04D-B6D6-095CADE03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D2713-525D-E34A-B7AA-FDD3AD289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B6945-5374-EF4E-92ED-98D9D15FF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830ED-657E-5D49-A80B-B142411B7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81DF7-A26B-3644-A771-B722DFBE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3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A0FE2-649F-F94B-9647-DD2901E24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896C9-6CBC-A642-A623-7B81D3F9B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D8495-63A5-4A40-B872-42B14EBB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001CF-0908-584B-8772-8C0C044D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F1FD8-1CBA-CD44-B9F5-4A1B6090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160DB-3F6F-324C-A194-EF961899D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09AB4-D78B-2840-980D-81C8A2297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D7961-C992-3841-8B92-427C69D5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89F4F-B1BE-234A-879E-274B7F8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35D06-1B5B-514A-BEA1-3822D8505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24D3A-A633-3046-8E1A-501696D94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1FA7A-6AF6-194E-A1DF-0B6BC2393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462EC-0EC6-8045-8DCE-886BA4616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86B08-9CD4-4345-BEB9-40411257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8CCA0-878E-8441-9BE9-FFD931CC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2F820-3AD0-C948-90D1-D846B02C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2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DC5D0-4DDF-194B-AEA3-2BC89B301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7AE75-00C0-8E41-989F-BB6AE9C26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8A3FBE-9704-5A46-8FF5-13FCAE735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44075A-7BB1-7B48-9779-094C58156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CF2238-EFA3-8C4A-AD8F-CB35EA1F3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D15075-F8EC-F44E-A059-7FD74BD3B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AA0F1F-CD1C-4D4C-8C57-38F604B45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266BA-3349-3541-8514-63B26F6C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9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8757-B076-FD4A-8DAD-57ADD5C8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DFF100-A101-194F-8CD0-4E08F8937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58075-7054-8E4F-895C-4D780991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BBB2F-79CC-C245-A9E8-3A3E7768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3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8CEED1-06A9-0C4B-A860-08B537FA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083380-2CFC-AD4E-BC3E-CEA7264A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B458A-512B-8F4D-A967-77647AC9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0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4A5E5-EB64-6248-8AC5-C715C801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D6EB5-EBEA-D047-8FAF-A3294D6C1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DBDAC-85A6-A349-8158-69EB71278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4A9F-29EE-1543-93E4-8819FE5E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28DCF-816B-AA44-B7BD-39AFD72A1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355AE-2644-EE4E-8033-B7A04B9F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5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A8DD-BD4A-8041-A041-0467C308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1196A4-76BB-0640-AA96-0B81F9C00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C6CCB-6F79-E044-9869-BFC00618C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A7936-C863-1F43-86F4-97F4C811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535AF-A061-C341-8811-5F7C4EBB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297DC-D40B-F74C-9ACD-AE815312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4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54E715-4C42-C94A-9828-25A2A574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09B67-B931-5C45-AAC3-1B3407A23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65EA-DAC1-E14F-9EFF-65C219B76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8F03A-0704-2E45-B671-E9DC87CF89AD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7546B-BB3A-474D-B620-96ECDC7C9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6076C-C8A1-3642-9AEB-EB64BCFAE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F4D5D-487F-0D4F-85DF-2E8F0CC7B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MnhyGozLyE" TargetMode="External"/><Relationship Id="rId3" Type="http://schemas.openxmlformats.org/officeDocument/2006/relationships/audio" Target="../media/media3.m4a"/><Relationship Id="rId7" Type="http://schemas.openxmlformats.org/officeDocument/2006/relationships/image" Target="../media/image7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2.pn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D05059-F3D2-F04E-BAF7-D95929E1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7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Behaviorism</a:t>
            </a:r>
          </a:p>
        </p:txBody>
      </p:sp>
      <p:pic>
        <p:nvPicPr>
          <p:cNvPr id="81922" name="Picture 4" descr="d_12_p_con_3a.jpg">
            <a:extLst>
              <a:ext uri="{FF2B5EF4-FFF2-40B4-BE49-F238E27FC236}">
                <a16:creationId xmlns:a16="http://schemas.microsoft.com/office/drawing/2014/main" id="{F7D632D2-E662-5741-875A-89CE5C8E5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55826"/>
            <a:ext cx="52324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C305DE-563E-304A-A540-C3C592648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9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21"/>
    </mc:Choice>
    <mc:Fallback>
      <p:transition spd="slow" advTm="161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9ED0D9-2506-6C47-AC5E-0922BFFE6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7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John B. Watson</a:t>
            </a:r>
          </a:p>
        </p:txBody>
      </p:sp>
      <p:pic>
        <p:nvPicPr>
          <p:cNvPr id="82946" name="Picture 4" descr="john-b-watson-1-sized.jpg">
            <a:extLst>
              <a:ext uri="{FF2B5EF4-FFF2-40B4-BE49-F238E27FC236}">
                <a16:creationId xmlns:a16="http://schemas.microsoft.com/office/drawing/2014/main" id="{7E07E098-7904-6447-A75B-F06E81B4B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78000"/>
            <a:ext cx="28956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5" descr="john-b-watson.jpg">
            <a:extLst>
              <a:ext uri="{FF2B5EF4-FFF2-40B4-BE49-F238E27FC236}">
                <a16:creationId xmlns:a16="http://schemas.microsoft.com/office/drawing/2014/main" id="{00811BCA-B132-6A4C-8DF3-D4E165D98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81176"/>
            <a:ext cx="28956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863372-A8B8-014C-B906-FE555EC50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922"/>
    </mc:Choice>
    <mc:Fallback>
      <p:transition spd="slow" advTm="352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E649CA-264A-F048-9810-286645C4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0"/>
            <a:ext cx="749935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7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John B. Watson</a:t>
            </a:r>
          </a:p>
        </p:txBody>
      </p:sp>
      <p:pic>
        <p:nvPicPr>
          <p:cNvPr id="8" name="Picture 7" descr="albert.jpg">
            <a:extLst>
              <a:ext uri="{FF2B5EF4-FFF2-40B4-BE49-F238E27FC236}">
                <a16:creationId xmlns:a16="http://schemas.microsoft.com/office/drawing/2014/main" id="{FFC66661-0225-F949-BC31-B1CDE5897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4" y="1143000"/>
            <a:ext cx="32781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ittle-albert.jpg">
            <a:extLst>
              <a:ext uri="{FF2B5EF4-FFF2-40B4-BE49-F238E27FC236}">
                <a16:creationId xmlns:a16="http://schemas.microsoft.com/office/drawing/2014/main" id="{6B4CDDCA-0382-4D42-A73B-C22F3EE49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41876"/>
            <a:ext cx="3124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ages.jpg">
            <a:extLst>
              <a:ext uri="{FF2B5EF4-FFF2-40B4-BE49-F238E27FC236}">
                <a16:creationId xmlns:a16="http://schemas.microsoft.com/office/drawing/2014/main" id="{255A4D41-8B17-3F45-86DA-4CB6273703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4876800"/>
            <a:ext cx="3376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mages-1.jpg">
            <a:hlinkClick r:id="rId8"/>
            <a:extLst>
              <a:ext uri="{FF2B5EF4-FFF2-40B4-BE49-F238E27FC236}">
                <a16:creationId xmlns:a16="http://schemas.microsoft.com/office/drawing/2014/main" id="{C9180A59-6788-5E4E-B61B-6E2550B6CA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971800"/>
            <a:ext cx="31067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brooks2.450.jpg">
            <a:extLst>
              <a:ext uri="{FF2B5EF4-FFF2-40B4-BE49-F238E27FC236}">
                <a16:creationId xmlns:a16="http://schemas.microsoft.com/office/drawing/2014/main" id="{406BD8E8-8968-8F41-88C6-FD4B17179F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295400"/>
            <a:ext cx="2303463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8EB1C3-5086-424D-BAA7-D224FC802D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69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14"/>
    </mc:Choice>
    <mc:Fallback>
      <p:transition spd="slow" advTm="199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DA92-534D-B648-995A-04672616C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Psychology of Learning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EC27470C-8AC0-0F4A-88C7-DAEEEC425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Habituation</a:t>
            </a:r>
          </a:p>
        </p:txBody>
      </p:sp>
      <p:pic>
        <p:nvPicPr>
          <p:cNvPr id="84995" name="Picture 3" descr="The+Owl+and+the+Pigeon.jpg">
            <a:extLst>
              <a:ext uri="{FF2B5EF4-FFF2-40B4-BE49-F238E27FC236}">
                <a16:creationId xmlns:a16="http://schemas.microsoft.com/office/drawing/2014/main" id="{782404C3-7CB0-C944-B72F-E045EE083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4130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63E496-6FC0-0F40-9F80-B0987412D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2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04"/>
    </mc:Choice>
    <mc:Fallback>
      <p:transition spd="slow" advTm="3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131C8-D7CE-3A4B-8901-5167187D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618" y="0"/>
            <a:ext cx="3645665" cy="732221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Social Learning</a:t>
            </a:r>
          </a:p>
        </p:txBody>
      </p:sp>
      <p:pic>
        <p:nvPicPr>
          <p:cNvPr id="101378" name="Content Placeholder 3">
            <a:extLst>
              <a:ext uri="{FF2B5EF4-FFF2-40B4-BE49-F238E27FC236}">
                <a16:creationId xmlns:a16="http://schemas.microsoft.com/office/drawing/2014/main" id="{9D75DEB2-B828-874C-A59C-FFC61626F7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" b="2180"/>
          <a:stretch>
            <a:fillRect/>
          </a:stretch>
        </p:blipFill>
        <p:spPr>
          <a:xfrm>
            <a:off x="1510228" y="820355"/>
            <a:ext cx="8910502" cy="573978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8CE56B-A41F-D747-B814-C95B0B5F4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3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3"/>
    </mc:Choice>
    <mc:Fallback>
      <p:transition spd="slow" advTm="10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8FAF-2E82-234B-8A47-2A43420E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796" y="77118"/>
            <a:ext cx="3645665" cy="87544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Social Learning</a:t>
            </a:r>
          </a:p>
        </p:txBody>
      </p:sp>
      <p:pic>
        <p:nvPicPr>
          <p:cNvPr id="102402" name="Content Placeholder 4" descr="chimp.jpg">
            <a:extLst>
              <a:ext uri="{FF2B5EF4-FFF2-40B4-BE49-F238E27FC236}">
                <a16:creationId xmlns:a16="http://schemas.microsoft.com/office/drawing/2014/main" id="{5E7C194F-574A-3C4B-9637-20CB8E70B3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3" b="14413"/>
          <a:stretch>
            <a:fillRect/>
          </a:stretch>
        </p:blipFill>
        <p:spPr>
          <a:xfrm>
            <a:off x="838200" y="806470"/>
            <a:ext cx="10515600" cy="586097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045E49-4191-8345-A810-E30B598ED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3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56"/>
    </mc:Choice>
    <mc:Fallback>
      <p:transition spd="slow" advTm="2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.1|0.7|0.6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18</Words>
  <Application>Microsoft Macintosh PowerPoint</Application>
  <PresentationFormat>Widescreen</PresentationFormat>
  <Paragraphs>7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Behaviorism</vt:lpstr>
      <vt:lpstr>John B. Watson</vt:lpstr>
      <vt:lpstr>John B. Watson</vt:lpstr>
      <vt:lpstr>The Psychology of Learning</vt:lpstr>
      <vt:lpstr>Social Learning</vt:lpstr>
      <vt:lpstr>Social 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Behaviorism</dc:title>
  <dc:creator>Frank McAndrew</dc:creator>
  <cp:lastModifiedBy>Frank McAndrew</cp:lastModifiedBy>
  <cp:revision>4</cp:revision>
  <dcterms:created xsi:type="dcterms:W3CDTF">2020-04-01T18:01:28Z</dcterms:created>
  <dcterms:modified xsi:type="dcterms:W3CDTF">2020-04-01T19:20:47Z</dcterms:modified>
</cp:coreProperties>
</file>